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60" r:id="rId5"/>
    <p:sldId id="261" r:id="rId6"/>
    <p:sldId id="262" r:id="rId7"/>
    <p:sldId id="263" r:id="rId8"/>
    <p:sldId id="264"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5" d="100"/>
          <a:sy n="85" d="100"/>
        </p:scale>
        <p:origin x="59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media1.m4a>
</file>

<file path=ppt/media/media3.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26010299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1062144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2211013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19334021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91176422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3263905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223449364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2043540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21177350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19FA7B-0297-4380-85C6-4CA0392F58AB}" type="datetimeFigureOut">
              <a:rPr lang="en-IN" smtClean="0"/>
              <a:t>08-05-2023</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3427881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B19FA7B-0297-4380-85C6-4CA0392F58AB}" type="datetimeFigureOut">
              <a:rPr lang="en-IN" smtClean="0"/>
              <a:t>08-05-2023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4894649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B19FA7B-0297-4380-85C6-4CA0392F58AB}" type="datetimeFigureOut">
              <a:rPr lang="en-IN" smtClean="0"/>
              <a:t>08-05-2023</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3765308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B19FA7B-0297-4380-85C6-4CA0392F58AB}" type="datetimeFigureOut">
              <a:rPr lang="en-IN" smtClean="0"/>
              <a:t>08-05-2023</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800787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B19FA7B-0297-4380-85C6-4CA0392F58AB}" type="datetimeFigureOut">
              <a:rPr lang="en-IN" smtClean="0"/>
              <a:t>08-05-2023</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2079511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B19FA7B-0297-4380-85C6-4CA0392F58AB}" type="datetimeFigureOut">
              <a:rPr lang="en-IN" smtClean="0"/>
              <a:t>08-05-2023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614528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B19FA7B-0297-4380-85C6-4CA0392F58AB}" type="datetimeFigureOut">
              <a:rPr lang="en-IN" smtClean="0"/>
              <a:t>08-05-2023</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36CB486F-FC76-41EB-9071-A96C5780AE93}" type="slidenum">
              <a:rPr lang="en-IN" smtClean="0"/>
              <a:t>‹#›</a:t>
            </a:fld>
            <a:endParaRPr lang="en-IN"/>
          </a:p>
        </p:txBody>
      </p:sp>
    </p:spTree>
    <p:extLst>
      <p:ext uri="{BB962C8B-B14F-4D97-AF65-F5344CB8AC3E}">
        <p14:creationId xmlns:p14="http://schemas.microsoft.com/office/powerpoint/2010/main" val="22900536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B19FA7B-0297-4380-85C6-4CA0392F58AB}" type="datetimeFigureOut">
              <a:rPr lang="en-IN" smtClean="0"/>
              <a:t>08-05-2023</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36CB486F-FC76-41EB-9071-A96C5780AE93}" type="slidenum">
              <a:rPr lang="en-IN" smtClean="0"/>
              <a:t>‹#›</a:t>
            </a:fld>
            <a:endParaRPr lang="en-IN"/>
          </a:p>
        </p:txBody>
      </p:sp>
    </p:spTree>
    <p:extLst>
      <p:ext uri="{BB962C8B-B14F-4D97-AF65-F5344CB8AC3E}">
        <p14:creationId xmlns:p14="http://schemas.microsoft.com/office/powerpoint/2010/main" val="397647277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15223-73A7-0748-18B0-62DA54B89814}"/>
              </a:ext>
            </a:extLst>
          </p:cNvPr>
          <p:cNvSpPr>
            <a:spLocks noGrp="1"/>
          </p:cNvSpPr>
          <p:nvPr>
            <p:ph type="ctrTitle"/>
          </p:nvPr>
        </p:nvSpPr>
        <p:spPr/>
        <p:txBody>
          <a:bodyPr/>
          <a:lstStyle/>
          <a:p>
            <a:r>
              <a:rPr lang="en-US" dirty="0"/>
              <a:t>ADVANCE MACHINE LEARNING FINAL PROJECT</a:t>
            </a:r>
            <a:endParaRPr lang="en-IN" dirty="0"/>
          </a:p>
        </p:txBody>
      </p:sp>
      <p:sp>
        <p:nvSpPr>
          <p:cNvPr id="3" name="Subtitle 2">
            <a:extLst>
              <a:ext uri="{FF2B5EF4-FFF2-40B4-BE49-F238E27FC236}">
                <a16:creationId xmlns:a16="http://schemas.microsoft.com/office/drawing/2014/main" id="{D2CDB8C2-95A7-F976-D3B6-2ACEBB8560C6}"/>
              </a:ext>
            </a:extLst>
          </p:cNvPr>
          <p:cNvSpPr>
            <a:spLocks noGrp="1"/>
          </p:cNvSpPr>
          <p:nvPr>
            <p:ph type="subTitle" idx="1"/>
          </p:nvPr>
        </p:nvSpPr>
        <p:spPr/>
        <p:txBody>
          <a:bodyPr/>
          <a:lstStyle/>
          <a:p>
            <a:r>
              <a:rPr lang="en-US" dirty="0"/>
              <a:t>MIS-64061</a:t>
            </a:r>
            <a:endParaRPr lang="en-IN" dirty="0"/>
          </a:p>
        </p:txBody>
      </p:sp>
    </p:spTree>
    <p:extLst>
      <p:ext uri="{BB962C8B-B14F-4D97-AF65-F5344CB8AC3E}">
        <p14:creationId xmlns:p14="http://schemas.microsoft.com/office/powerpoint/2010/main" val="19961920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82167-4BFA-C563-F3F8-BB2F14A5685C}"/>
              </a:ext>
            </a:extLst>
          </p:cNvPr>
          <p:cNvSpPr>
            <a:spLocks noGrp="1"/>
          </p:cNvSpPr>
          <p:nvPr>
            <p:ph type="title"/>
          </p:nvPr>
        </p:nvSpPr>
        <p:spPr/>
        <p:txBody>
          <a:bodyPr/>
          <a:lstStyle/>
          <a:p>
            <a:r>
              <a:rPr lang="en-US" b="0" i="0" dirty="0">
                <a:solidFill>
                  <a:srgbClr val="374151"/>
                </a:solidFill>
                <a:effectLst/>
                <a:latin typeface="Söhne"/>
              </a:rPr>
              <a:t>Introduction to Deep Learning for Computer Vision and Natural Language Modelling</a:t>
            </a:r>
            <a:endParaRPr lang="en-IN" dirty="0"/>
          </a:p>
        </p:txBody>
      </p:sp>
      <p:sp>
        <p:nvSpPr>
          <p:cNvPr id="3" name="Content Placeholder 2">
            <a:extLst>
              <a:ext uri="{FF2B5EF4-FFF2-40B4-BE49-F238E27FC236}">
                <a16:creationId xmlns:a16="http://schemas.microsoft.com/office/drawing/2014/main" id="{3B12C7DF-C7AF-8A15-36D3-144606DAC8FB}"/>
              </a:ext>
            </a:extLst>
          </p:cNvPr>
          <p:cNvSpPr>
            <a:spLocks noGrp="1"/>
          </p:cNvSpPr>
          <p:nvPr>
            <p:ph idx="1"/>
          </p:nvPr>
        </p:nvSpPr>
        <p:spPr/>
        <p:txBody>
          <a:bodyPr>
            <a:normAutofit/>
          </a:bodyPr>
          <a:lstStyle/>
          <a:p>
            <a:r>
              <a:rPr lang="en-US" dirty="0"/>
              <a:t>Deep learning has grown into a potent method for acquiring knowledge from huge and complicated information in recent years Deep education's emphasis on artificial neural networks has facilitated advancements in a variety of areas including computer vision Speech recognition natural language processing and autonomous systems</a:t>
            </a:r>
          </a:p>
          <a:p>
            <a:r>
              <a:rPr lang="en-US" dirty="0"/>
              <a:t>They will examine the latest advances in deep learning techniques for computer vision and language modeling as well as their applications in a variety of sectors in this talk We will talk over the limits present in deep learning methods and potential solutions to these difficulties</a:t>
            </a:r>
            <a:endParaRPr lang="en-IN" dirty="0"/>
          </a:p>
        </p:txBody>
      </p:sp>
      <p:pic>
        <p:nvPicPr>
          <p:cNvPr id="5" name="Recorded Sound">
            <a:hlinkClick r:id="" action="ppaction://media"/>
            <a:extLst>
              <a:ext uri="{FF2B5EF4-FFF2-40B4-BE49-F238E27FC236}">
                <a16:creationId xmlns:a16="http://schemas.microsoft.com/office/drawing/2014/main" id="{20093889-E02E-D667-B58D-C4BC8E2989E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831854" y="6005512"/>
            <a:ext cx="487363" cy="487363"/>
          </a:xfrm>
          <a:prstGeom prst="rect">
            <a:avLst/>
          </a:prstGeom>
        </p:spPr>
      </p:pic>
    </p:spTree>
    <p:extLst>
      <p:ext uri="{BB962C8B-B14F-4D97-AF65-F5344CB8AC3E}">
        <p14:creationId xmlns:p14="http://schemas.microsoft.com/office/powerpoint/2010/main" val="4027086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243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3EA01B-39ED-C084-27CF-782DE86C576E}"/>
              </a:ext>
            </a:extLst>
          </p:cNvPr>
          <p:cNvSpPr>
            <a:spLocks noGrp="1"/>
          </p:cNvSpPr>
          <p:nvPr>
            <p:ph type="title"/>
          </p:nvPr>
        </p:nvSpPr>
        <p:spPr/>
        <p:txBody>
          <a:bodyPr/>
          <a:lstStyle/>
          <a:p>
            <a:r>
              <a:rPr lang="en-US" dirty="0"/>
              <a:t>STATE OF ART OF TECHINIQUE OF COMPUTER VISION</a:t>
            </a:r>
            <a:endParaRPr lang="en-IN" dirty="0"/>
          </a:p>
        </p:txBody>
      </p:sp>
      <p:sp>
        <p:nvSpPr>
          <p:cNvPr id="3" name="Content Placeholder 2">
            <a:extLst>
              <a:ext uri="{FF2B5EF4-FFF2-40B4-BE49-F238E27FC236}">
                <a16:creationId xmlns:a16="http://schemas.microsoft.com/office/drawing/2014/main" id="{83CD7D67-2A4B-F92A-54D8-9B4CA44A5592}"/>
              </a:ext>
            </a:extLst>
          </p:cNvPr>
          <p:cNvSpPr>
            <a:spLocks noGrp="1"/>
          </p:cNvSpPr>
          <p:nvPr>
            <p:ph idx="1"/>
          </p:nvPr>
        </p:nvSpPr>
        <p:spPr/>
        <p:txBody>
          <a:bodyPr>
            <a:normAutofit/>
          </a:bodyPr>
          <a:lstStyle/>
          <a:p>
            <a:r>
              <a:rPr lang="en-US" dirty="0"/>
              <a:t>For the purpose of recognizing trends and objects in pictures and videos computer vision employs models based on deep learning such as CNNs</a:t>
            </a:r>
          </a:p>
          <a:p>
            <a:r>
              <a:rPr lang="en-US" dirty="0"/>
              <a:t>By incorporating CNNs with region proposal methods like YOLO object detection locates and detects things inside an image</a:t>
            </a:r>
          </a:p>
          <a:p>
            <a:r>
              <a:rPr lang="en-US" dirty="0"/>
              <a:t>Using networks like </a:t>
            </a:r>
            <a:r>
              <a:rPr lang="en-US" dirty="0" err="1"/>
              <a:t>UNet</a:t>
            </a:r>
            <a:r>
              <a:rPr lang="en-US" dirty="0"/>
              <a:t> that integrate convolutional and deconvolutional layers image segmentation separates an image into numerous parts or areas with comparable characteristics</a:t>
            </a:r>
            <a:endParaRPr lang="en-IN" dirty="0"/>
          </a:p>
        </p:txBody>
      </p:sp>
      <p:pic>
        <p:nvPicPr>
          <p:cNvPr id="4" name="Recorded Sound">
            <a:hlinkClick r:id="" action="ppaction://media"/>
            <a:extLst>
              <a:ext uri="{FF2B5EF4-FFF2-40B4-BE49-F238E27FC236}">
                <a16:creationId xmlns:a16="http://schemas.microsoft.com/office/drawing/2014/main" id="{470138C6-E700-750A-8E3A-4DBDE5A4E4E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97266" y="6311900"/>
            <a:ext cx="487363" cy="352426"/>
          </a:xfrm>
          <a:prstGeom prst="rect">
            <a:avLst/>
          </a:prstGeom>
        </p:spPr>
      </p:pic>
    </p:spTree>
    <p:extLst>
      <p:ext uri="{BB962C8B-B14F-4D97-AF65-F5344CB8AC3E}">
        <p14:creationId xmlns:p14="http://schemas.microsoft.com/office/powerpoint/2010/main" val="3012680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35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B54759-0EA2-3712-C378-D5FA957FFDB4}"/>
              </a:ext>
            </a:extLst>
          </p:cNvPr>
          <p:cNvSpPr>
            <a:spLocks noGrp="1"/>
          </p:cNvSpPr>
          <p:nvPr>
            <p:ph type="title"/>
          </p:nvPr>
        </p:nvSpPr>
        <p:spPr/>
        <p:txBody>
          <a:bodyPr/>
          <a:lstStyle/>
          <a:p>
            <a:r>
              <a:rPr lang="en-US" dirty="0"/>
              <a:t>DRAWBACKS </a:t>
            </a:r>
            <a:endParaRPr lang="en-IN" dirty="0"/>
          </a:p>
        </p:txBody>
      </p:sp>
      <p:sp>
        <p:nvSpPr>
          <p:cNvPr id="3" name="Content Placeholder 2">
            <a:extLst>
              <a:ext uri="{FF2B5EF4-FFF2-40B4-BE49-F238E27FC236}">
                <a16:creationId xmlns:a16="http://schemas.microsoft.com/office/drawing/2014/main" id="{6F48CB39-273B-939C-46C7-10D8872A4246}"/>
              </a:ext>
            </a:extLst>
          </p:cNvPr>
          <p:cNvSpPr>
            <a:spLocks noGrp="1"/>
          </p:cNvSpPr>
          <p:nvPr>
            <p:ph idx="1"/>
          </p:nvPr>
        </p:nvSpPr>
        <p:spPr/>
        <p:txBody>
          <a:bodyPr>
            <a:normAutofit/>
          </a:bodyPr>
          <a:lstStyle/>
          <a:p>
            <a:r>
              <a:rPr lang="en-US" dirty="0"/>
              <a:t>Despite its impressive success in a number of domains, deep learning still has problems and is constrained.</a:t>
            </a:r>
          </a:p>
          <a:p>
            <a:r>
              <a:rPr lang="en-US" dirty="0"/>
              <a:t>In healthcare, wherein patient data is sensitive and subject to privacy rules, deep learning's lack of interpretability is a fundamental issue that makes it difficult to comprehend how predictions are formed.</a:t>
            </a:r>
          </a:p>
          <a:p>
            <a:r>
              <a:rPr lang="en-US" dirty="0"/>
              <a:t>Health is a field wherein deep learning models' judgments may have a big impact, making the lack of comprehension costly and time-consuming.</a:t>
            </a:r>
          </a:p>
          <a:p>
            <a:r>
              <a:rPr lang="en-US" dirty="0"/>
              <a:t>Huge amounts of annotated data are needed for deep learning models, yet doing so is costly, time-consuming, and can be banned by healthcare privacy laws.</a:t>
            </a:r>
          </a:p>
          <a:p>
            <a:endParaRPr lang="en-IN" dirty="0"/>
          </a:p>
        </p:txBody>
      </p:sp>
      <p:pic>
        <p:nvPicPr>
          <p:cNvPr id="4" name="Recorded Sound">
            <a:hlinkClick r:id="" action="ppaction://media"/>
            <a:extLst>
              <a:ext uri="{FF2B5EF4-FFF2-40B4-BE49-F238E27FC236}">
                <a16:creationId xmlns:a16="http://schemas.microsoft.com/office/drawing/2014/main" id="{ECC608F4-5647-C8D8-E195-37696AB242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769101" y="5933282"/>
            <a:ext cx="307505" cy="153753"/>
          </a:xfrm>
          <a:prstGeom prst="rect">
            <a:avLst/>
          </a:prstGeom>
        </p:spPr>
      </p:pic>
    </p:spTree>
    <p:extLst>
      <p:ext uri="{BB962C8B-B14F-4D97-AF65-F5344CB8AC3E}">
        <p14:creationId xmlns:p14="http://schemas.microsoft.com/office/powerpoint/2010/main" val="4273053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52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B25C8E-B0EA-57C2-D6EE-140CA3C873B1}"/>
              </a:ext>
            </a:extLst>
          </p:cNvPr>
          <p:cNvSpPr>
            <a:spLocks noGrp="1"/>
          </p:cNvSpPr>
          <p:nvPr>
            <p:ph type="title"/>
          </p:nvPr>
        </p:nvSpPr>
        <p:spPr/>
        <p:txBody>
          <a:bodyPr/>
          <a:lstStyle/>
          <a:p>
            <a:r>
              <a:rPr lang="en-US" dirty="0"/>
              <a:t>INDUSTRIAL APPLICATIONS OF DEEP LEARNING</a:t>
            </a:r>
            <a:endParaRPr lang="en-IN" dirty="0"/>
          </a:p>
        </p:txBody>
      </p:sp>
      <p:sp>
        <p:nvSpPr>
          <p:cNvPr id="3" name="Content Placeholder 2">
            <a:extLst>
              <a:ext uri="{FF2B5EF4-FFF2-40B4-BE49-F238E27FC236}">
                <a16:creationId xmlns:a16="http://schemas.microsoft.com/office/drawing/2014/main" id="{F5C7C218-1367-EDDB-A397-DE4E27E384DA}"/>
              </a:ext>
            </a:extLst>
          </p:cNvPr>
          <p:cNvSpPr>
            <a:spLocks noGrp="1"/>
          </p:cNvSpPr>
          <p:nvPr>
            <p:ph idx="1"/>
          </p:nvPr>
        </p:nvSpPr>
        <p:spPr>
          <a:xfrm>
            <a:off x="838200" y="1690688"/>
            <a:ext cx="10515600" cy="4351338"/>
          </a:xfrm>
        </p:spPr>
        <p:txBody>
          <a:bodyPr>
            <a:normAutofit/>
          </a:bodyPr>
          <a:lstStyle/>
          <a:p>
            <a:pPr algn="l">
              <a:buFont typeface="Arial" panose="020B0604020202020204" pitchFamily="34" charset="0"/>
              <a:buChar char="•"/>
            </a:pPr>
            <a:r>
              <a:rPr lang="en-US" b="0" i="0" dirty="0">
                <a:solidFill>
                  <a:srgbClr val="374151"/>
                </a:solidFill>
                <a:effectLst/>
                <a:latin typeface="Söhne"/>
              </a:rPr>
              <a:t>There are several industrial uses for deep learning, notably in the fields of security, transportation and healthcare</a:t>
            </a:r>
          </a:p>
          <a:p>
            <a:pPr algn="l">
              <a:buFont typeface="Arial" panose="020B0604020202020204" pitchFamily="34" charset="0"/>
              <a:buChar char="•"/>
            </a:pPr>
            <a:r>
              <a:rPr lang="en-US" b="0" i="0" dirty="0">
                <a:solidFill>
                  <a:srgbClr val="374151"/>
                </a:solidFill>
                <a:effectLst/>
                <a:latin typeface="Söhne"/>
              </a:rPr>
              <a:t>Deep learning is used in healthcare to analyze medical images diagnose illnesses and find new medications The use of deep learning algorithms can evaluate medical photos and accurately spot anomalies</a:t>
            </a:r>
          </a:p>
          <a:p>
            <a:pPr algn="l">
              <a:buFont typeface="Arial" panose="020B0604020202020204" pitchFamily="34" charset="0"/>
              <a:buChar char="•"/>
            </a:pPr>
            <a:r>
              <a:rPr lang="en-US" b="0" i="0" dirty="0">
                <a:solidFill>
                  <a:srgbClr val="374151"/>
                </a:solidFill>
                <a:effectLst/>
                <a:latin typeface="Söhne"/>
              </a:rPr>
              <a:t>Deep learning is being used in the transportation industry for developing self driving automobiles and to forecast and manage traffic flow</a:t>
            </a:r>
          </a:p>
          <a:p>
            <a:pPr algn="l">
              <a:buFont typeface="Arial" panose="020B0604020202020204" pitchFamily="34" charset="0"/>
              <a:buChar char="•"/>
            </a:pPr>
            <a:r>
              <a:rPr lang="en-US" b="0" i="0" dirty="0">
                <a:solidFill>
                  <a:srgbClr val="374151"/>
                </a:solidFill>
                <a:effectLst/>
                <a:latin typeface="Söhne"/>
              </a:rPr>
              <a:t>Deep learning is used in safety to improve security measures cybersecurity and identifying fraudulent activity through behavior analysis voice recognition and facial identification</a:t>
            </a:r>
          </a:p>
          <a:p>
            <a:endParaRPr lang="en-IN" dirty="0"/>
          </a:p>
        </p:txBody>
      </p:sp>
      <p:pic>
        <p:nvPicPr>
          <p:cNvPr id="4" name="Recorded Sound">
            <a:hlinkClick r:id="" action="ppaction://media"/>
            <a:extLst>
              <a:ext uri="{FF2B5EF4-FFF2-40B4-BE49-F238E27FC236}">
                <a16:creationId xmlns:a16="http://schemas.microsoft.com/office/drawing/2014/main" id="{B3B7FC8E-1A35-4250-A9EB-F8B9D0A71B7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88706" y="6059254"/>
            <a:ext cx="252646" cy="252646"/>
          </a:xfrm>
          <a:prstGeom prst="rect">
            <a:avLst/>
          </a:prstGeom>
        </p:spPr>
      </p:pic>
    </p:spTree>
    <p:extLst>
      <p:ext uri="{BB962C8B-B14F-4D97-AF65-F5344CB8AC3E}">
        <p14:creationId xmlns:p14="http://schemas.microsoft.com/office/powerpoint/2010/main" val="3407887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81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F3F4B-BA28-FBFE-476B-C4A158B2E0A7}"/>
              </a:ext>
            </a:extLst>
          </p:cNvPr>
          <p:cNvSpPr>
            <a:spLocks noGrp="1"/>
          </p:cNvSpPr>
          <p:nvPr>
            <p:ph type="title"/>
          </p:nvPr>
        </p:nvSpPr>
        <p:spPr/>
        <p:txBody>
          <a:bodyPr/>
          <a:lstStyle/>
          <a:p>
            <a:r>
              <a:rPr lang="en-US" dirty="0"/>
              <a:t>FUTURE DEVOLOPMENTS FOR COMPUTER VISION</a:t>
            </a:r>
            <a:endParaRPr lang="en-IN" dirty="0"/>
          </a:p>
        </p:txBody>
      </p:sp>
      <p:sp>
        <p:nvSpPr>
          <p:cNvPr id="3" name="Content Placeholder 2">
            <a:extLst>
              <a:ext uri="{FF2B5EF4-FFF2-40B4-BE49-F238E27FC236}">
                <a16:creationId xmlns:a16="http://schemas.microsoft.com/office/drawing/2014/main" id="{BA0D225C-561D-A494-C284-4B6364CCE0CF}"/>
              </a:ext>
            </a:extLst>
          </p:cNvPr>
          <p:cNvSpPr>
            <a:spLocks noGrp="1"/>
          </p:cNvSpPr>
          <p:nvPr>
            <p:ph idx="1"/>
          </p:nvPr>
        </p:nvSpPr>
        <p:spPr/>
        <p:txBody>
          <a:bodyPr/>
          <a:lstStyle/>
          <a:p>
            <a:r>
              <a:rPr lang="en-US" dirty="0"/>
              <a:t>It might be difficult to comprehend how deep learning models used in computer vision work since they are often referred to as black boxes</a:t>
            </a:r>
          </a:p>
          <a:p>
            <a:r>
              <a:rPr lang="en-US" dirty="0"/>
              <a:t>The use of 3D object recognition enhanced training with smaller datasets via transferred learning and studying novel architectures such as capsule networks and attention methods to boost capabilities are some future advancements in deep learning for computer vision</a:t>
            </a:r>
          </a:p>
          <a:p>
            <a:endParaRPr lang="en-IN" dirty="0"/>
          </a:p>
        </p:txBody>
      </p:sp>
      <p:pic>
        <p:nvPicPr>
          <p:cNvPr id="6" name="Recorded Sound">
            <a:hlinkClick r:id="" action="ppaction://media"/>
            <a:extLst>
              <a:ext uri="{FF2B5EF4-FFF2-40B4-BE49-F238E27FC236}">
                <a16:creationId xmlns:a16="http://schemas.microsoft.com/office/drawing/2014/main" id="{391233B1-9B6A-2FF6-1369-BD91891889C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524565" y="6005513"/>
            <a:ext cx="332535" cy="306388"/>
          </a:xfrm>
          <a:prstGeom prst="rect">
            <a:avLst/>
          </a:prstGeom>
        </p:spPr>
      </p:pic>
    </p:spTree>
    <p:extLst>
      <p:ext uri="{BB962C8B-B14F-4D97-AF65-F5344CB8AC3E}">
        <p14:creationId xmlns:p14="http://schemas.microsoft.com/office/powerpoint/2010/main" val="3250928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33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6F5CCB-CDF3-4D39-6CDC-C408DE8A68E3}"/>
              </a:ext>
            </a:extLst>
          </p:cNvPr>
          <p:cNvSpPr>
            <a:spLocks noGrp="1"/>
          </p:cNvSpPr>
          <p:nvPr>
            <p:ph type="title"/>
          </p:nvPr>
        </p:nvSpPr>
        <p:spPr/>
        <p:txBody>
          <a:bodyPr/>
          <a:lstStyle/>
          <a:p>
            <a:r>
              <a:rPr lang="en-US" dirty="0"/>
              <a:t>CONCLUSION </a:t>
            </a:r>
            <a:endParaRPr lang="en-IN" dirty="0"/>
          </a:p>
        </p:txBody>
      </p:sp>
      <p:sp>
        <p:nvSpPr>
          <p:cNvPr id="3" name="Content Placeholder 2">
            <a:extLst>
              <a:ext uri="{FF2B5EF4-FFF2-40B4-BE49-F238E27FC236}">
                <a16:creationId xmlns:a16="http://schemas.microsoft.com/office/drawing/2014/main" id="{406BE282-AEB9-59C7-4282-BC7460B9E2E8}"/>
              </a:ext>
            </a:extLst>
          </p:cNvPr>
          <p:cNvSpPr>
            <a:spLocks noGrp="1"/>
          </p:cNvSpPr>
          <p:nvPr>
            <p:ph idx="1"/>
          </p:nvPr>
        </p:nvSpPr>
        <p:spPr>
          <a:xfrm>
            <a:off x="730624" y="1643669"/>
            <a:ext cx="10515600" cy="4351338"/>
          </a:xfrm>
        </p:spPr>
        <p:txBody>
          <a:bodyPr/>
          <a:lstStyle/>
          <a:p>
            <a:pPr algn="l">
              <a:buFont typeface="Arial" panose="020B0604020202020204" pitchFamily="34" charset="0"/>
              <a:buChar char="•"/>
            </a:pPr>
            <a:r>
              <a:rPr lang="en-US" b="0" i="0" dirty="0">
                <a:solidFill>
                  <a:srgbClr val="374151"/>
                </a:solidFill>
                <a:effectLst/>
                <a:latin typeface="Söhne"/>
              </a:rPr>
              <a:t>Deep learning has transformed computer vision and is widely used in various sectors</a:t>
            </a:r>
          </a:p>
          <a:p>
            <a:pPr algn="l">
              <a:buFont typeface="Arial" panose="020B0604020202020204" pitchFamily="34" charset="0"/>
              <a:buChar char="•"/>
            </a:pPr>
            <a:r>
              <a:rPr lang="en-US" b="0" i="0" dirty="0">
                <a:solidFill>
                  <a:srgbClr val="374151"/>
                </a:solidFill>
                <a:effectLst/>
                <a:latin typeface="Söhne"/>
              </a:rPr>
              <a:t>Popular deep learning methods used in computer vision include CNNs, RNNs, GANs, and attention mechanisms</a:t>
            </a:r>
          </a:p>
          <a:p>
            <a:pPr algn="l">
              <a:buFont typeface="Arial" panose="020B0604020202020204" pitchFamily="34" charset="0"/>
              <a:buChar char="•"/>
            </a:pPr>
            <a:r>
              <a:rPr lang="en-US" b="0" i="0" dirty="0">
                <a:solidFill>
                  <a:srgbClr val="374151"/>
                </a:solidFill>
                <a:effectLst/>
                <a:latin typeface="Söhne"/>
              </a:rPr>
              <a:t>Despite challenges, deep learning has created new possibilities and will continue to drive innovation in computer vision</a:t>
            </a:r>
          </a:p>
          <a:p>
            <a:endParaRPr lang="en-IN" dirty="0"/>
          </a:p>
        </p:txBody>
      </p:sp>
      <p:pic>
        <p:nvPicPr>
          <p:cNvPr id="4" name="Recorded Sound">
            <a:hlinkClick r:id="" action="ppaction://media"/>
            <a:extLst>
              <a:ext uri="{FF2B5EF4-FFF2-40B4-BE49-F238E27FC236}">
                <a16:creationId xmlns:a16="http://schemas.microsoft.com/office/drawing/2014/main" id="{591264A7-D2A1-A886-E155-B3983FF3BD8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251576" y="5947988"/>
            <a:ext cx="368394" cy="368394"/>
          </a:xfrm>
          <a:prstGeom prst="rect">
            <a:avLst/>
          </a:prstGeom>
        </p:spPr>
      </p:pic>
    </p:spTree>
    <p:extLst>
      <p:ext uri="{BB962C8B-B14F-4D97-AF65-F5344CB8AC3E}">
        <p14:creationId xmlns:p14="http://schemas.microsoft.com/office/powerpoint/2010/main" val="3725266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57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B3232E-02BC-6ED3-C1A7-37092514135F}"/>
              </a:ext>
            </a:extLst>
          </p:cNvPr>
          <p:cNvSpPr>
            <a:spLocks noGrp="1"/>
          </p:cNvSpPr>
          <p:nvPr>
            <p:ph type="ctrTitle"/>
          </p:nvPr>
        </p:nvSpPr>
        <p:spPr/>
        <p:txBody>
          <a:bodyPr/>
          <a:lstStyle/>
          <a:p>
            <a:r>
              <a:rPr lang="en-US" dirty="0"/>
              <a:t>THANK YOU</a:t>
            </a:r>
            <a:endParaRPr lang="en-IN" dirty="0"/>
          </a:p>
        </p:txBody>
      </p:sp>
      <p:sp>
        <p:nvSpPr>
          <p:cNvPr id="5" name="Subtitle 4">
            <a:extLst>
              <a:ext uri="{FF2B5EF4-FFF2-40B4-BE49-F238E27FC236}">
                <a16:creationId xmlns:a16="http://schemas.microsoft.com/office/drawing/2014/main" id="{06C4D591-60E4-525E-93C4-0F68B41FA473}"/>
              </a:ext>
            </a:extLst>
          </p:cNvPr>
          <p:cNvSpPr>
            <a:spLocks noGrp="1"/>
          </p:cNvSpPr>
          <p:nvPr>
            <p:ph type="subTitle" idx="1"/>
          </p:nvPr>
        </p:nvSpPr>
        <p:spPr/>
        <p:txBody>
          <a:bodyPr/>
          <a:lstStyle/>
          <a:p>
            <a:endParaRPr lang="en-IN"/>
          </a:p>
        </p:txBody>
      </p:sp>
    </p:spTree>
    <p:extLst>
      <p:ext uri="{BB962C8B-B14F-4D97-AF65-F5344CB8AC3E}">
        <p14:creationId xmlns:p14="http://schemas.microsoft.com/office/powerpoint/2010/main" val="3143762773"/>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723</TotalTime>
  <Words>505</Words>
  <Application>Microsoft Office PowerPoint</Application>
  <PresentationFormat>Widescreen</PresentationFormat>
  <Paragraphs>27</Paragraphs>
  <Slides>8</Slides>
  <Notes>0</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Söhne</vt:lpstr>
      <vt:lpstr>Trebuchet MS</vt:lpstr>
      <vt:lpstr>Wingdings 3</vt:lpstr>
      <vt:lpstr>Facet</vt:lpstr>
      <vt:lpstr>ADVANCE MACHINE LEARNING FINAL PROJECT</vt:lpstr>
      <vt:lpstr>Introduction to Deep Learning for Computer Vision and Natural Language Modelling</vt:lpstr>
      <vt:lpstr>STATE OF ART OF TECHINIQUE OF COMPUTER VISION</vt:lpstr>
      <vt:lpstr>DRAWBACKS </vt:lpstr>
      <vt:lpstr>INDUSTRIAL APPLICATIONS OF DEEP LEARNING</vt:lpstr>
      <vt:lpstr>FUTURE DEVOLOPMENTS FOR COMPUTER VISION</vt:lpstr>
      <vt:lpstr>CONCLUSION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ADVANCE MACHINE LEARNING FINAL PROJECT</dc:title>
  <dc:creator>Karlapalem Saradindu Meghana</dc:creator>
  <cp:lastModifiedBy>Karlapalem Saradindu Meghana</cp:lastModifiedBy>
  <cp:revision>3</cp:revision>
  <dcterms:created xsi:type="dcterms:W3CDTF">2023-05-08T13:33:50Z</dcterms:created>
  <dcterms:modified xsi:type="dcterms:W3CDTF">2023-05-09T01:37:04Z</dcterms:modified>
</cp:coreProperties>
</file>

<file path=docProps/thumbnail.jpeg>
</file>